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838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1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2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0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7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4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6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8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7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9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5FA4F-0A9E-4AD3-955F-156BCF4B2789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1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sv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mazon s3">
            <a:extLst>
              <a:ext uri="{FF2B5EF4-FFF2-40B4-BE49-F238E27FC236}">
                <a16:creationId xmlns:a16="http://schemas.microsoft.com/office/drawing/2014/main" id="{B6EC9342-9BCC-4F03-967A-4A29A87FC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268" y="1754565"/>
            <a:ext cx="4465160" cy="33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4237892" y="1736137"/>
            <a:ext cx="4788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Understanding Amazon S3 and the NI Cloud Toolkit for AWS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01C1F-66DA-47C5-A17B-C14A6D5B0925}"/>
              </a:ext>
            </a:extLst>
          </p:cNvPr>
          <p:cNvSpPr txBox="1"/>
          <p:nvPr/>
        </p:nvSpPr>
        <p:spPr>
          <a:xfrm>
            <a:off x="4237892" y="4396154"/>
            <a:ext cx="490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John R. Leeman</a:t>
            </a:r>
          </a:p>
          <a:p>
            <a:pPr algn="ctr"/>
            <a:r>
              <a:rPr lang="en-US" sz="2400" dirty="0"/>
              <a:t>NI ALARM September Meeting</a:t>
            </a:r>
          </a:p>
        </p:txBody>
      </p:sp>
      <p:sp>
        <p:nvSpPr>
          <p:cNvPr id="6" name="AutoShape 2" descr="Image result for amazon s3">
            <a:extLst>
              <a:ext uri="{FF2B5EF4-FFF2-40B4-BE49-F238E27FC236}">
                <a16:creationId xmlns:a16="http://schemas.microsoft.com/office/drawing/2014/main" id="{B93CAB2D-CCB4-4601-8E10-E36EC388D4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200" y="234315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E7C0E-EB0E-4141-A355-624896ACE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58" y="5332658"/>
            <a:ext cx="2804746" cy="5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28903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create an IAM user and give it access to the S3 service – nice and secure.</a:t>
            </a:r>
          </a:p>
        </p:txBody>
      </p:sp>
    </p:spTree>
    <p:extLst>
      <p:ext uri="{BB962C8B-B14F-4D97-AF65-F5344CB8AC3E}">
        <p14:creationId xmlns:p14="http://schemas.microsoft.com/office/powerpoint/2010/main" val="323054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recommend </a:t>
            </a:r>
            <a:r>
              <a:rPr lang="en-US" sz="3200" dirty="0" err="1"/>
              <a:t>CloudBerry</a:t>
            </a:r>
            <a:r>
              <a:rPr lang="en-US" sz="3200" dirty="0"/>
              <a:t> S3 Explorer for working with S3 buckets and services</a:t>
            </a:r>
          </a:p>
        </p:txBody>
      </p:sp>
      <p:sp>
        <p:nvSpPr>
          <p:cNvPr id="2" name="AutoShape 2" descr="Image result for cloudberry s3 explorer">
            <a:extLst>
              <a:ext uri="{FF2B5EF4-FFF2-40B4-BE49-F238E27FC236}">
                <a16:creationId xmlns:a16="http://schemas.microsoft.com/office/drawing/2014/main" id="{282D4F24-5BB3-4E1E-BB10-EADE2117D3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7388" y="1385888"/>
            <a:ext cx="52292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9BAE7-04CD-4285-BBB8-FC1AF721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64" y="1202696"/>
            <a:ext cx="6506071" cy="507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work with S3 from LabView, we’ll need the NI Cloud Toolkit for AWS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B12E7-C633-4A64-8AD5-CF8DB9A23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38" y="1183591"/>
            <a:ext cx="7422523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71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SNS, SQS, and IoT services in the toolkit in addition to the S3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FF0D3-55D5-4EF0-897D-DC59738C0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20159" r="43214" b="43228"/>
          <a:stretch/>
        </p:blipFill>
        <p:spPr>
          <a:xfrm>
            <a:off x="1066800" y="1323446"/>
            <a:ext cx="7010399" cy="421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with any service there are uses and abuses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277E9-DF35-476A-AF50-B0142BF5B6AD}"/>
              </a:ext>
            </a:extLst>
          </p:cNvPr>
          <p:cNvSpPr txBox="1"/>
          <p:nvPr/>
        </p:nvSpPr>
        <p:spPr>
          <a:xfrm>
            <a:off x="348343" y="1110343"/>
            <a:ext cx="81098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Poll and work with data that are periodically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Post analysis results for real time use/sharing by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static web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Avoid local storage, working with data in RAM/cache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C8A6D-8805-4EEC-89F8-EDFFC0157666}"/>
              </a:ext>
            </a:extLst>
          </p:cNvPr>
          <p:cNvSpPr txBox="1"/>
          <p:nvPr/>
        </p:nvSpPr>
        <p:spPr>
          <a:xfrm>
            <a:off x="348342" y="3623999"/>
            <a:ext cx="8109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isn’t a database!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puts/gets can get expensive quickly (tiled data much?)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be hazardous/expensive if just “opened up”</a:t>
            </a:r>
          </a:p>
        </p:txBody>
      </p:sp>
    </p:spTree>
    <p:extLst>
      <p:ext uri="{BB962C8B-B14F-4D97-AF65-F5344CB8AC3E}">
        <p14:creationId xmlns:p14="http://schemas.microsoft.com/office/powerpoint/2010/main" val="1944498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oc brown back to the future">
            <a:extLst>
              <a:ext uri="{FF2B5EF4-FFF2-40B4-BE49-F238E27FC236}">
                <a16:creationId xmlns:a16="http://schemas.microsoft.com/office/drawing/2014/main" id="{25669CA2-1635-4DBD-A380-33334160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0074" y="0"/>
            <a:ext cx="12204074" cy="686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247712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First a quick introduction…</a:t>
            </a:r>
          </a:p>
        </p:txBody>
      </p:sp>
      <p:pic>
        <p:nvPicPr>
          <p:cNvPr id="3074" name="Picture 2" descr="Image may contain: 1 person">
            <a:extLst>
              <a:ext uri="{FF2B5EF4-FFF2-40B4-BE49-F238E27FC236}">
                <a16:creationId xmlns:a16="http://schemas.microsoft.com/office/drawing/2014/main" id="{9DF668B3-4B82-4E1C-AC82-2FE33E6F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1839"/>
            <a:ext cx="2146677" cy="16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may contain: John Leeman and Lendi Leeman, beard, bridge, sunglasses, sky, outdoor, water and closeup">
            <a:extLst>
              <a:ext uri="{FF2B5EF4-FFF2-40B4-BE49-F238E27FC236}">
                <a16:creationId xmlns:a16="http://schemas.microsoft.com/office/drawing/2014/main" id="{BE41017C-282F-452F-8C9A-AF01E6894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47" y="3522334"/>
            <a:ext cx="4396153" cy="32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may contain: text">
            <a:extLst>
              <a:ext uri="{FF2B5EF4-FFF2-40B4-BE49-F238E27FC236}">
                <a16:creationId xmlns:a16="http://schemas.microsoft.com/office/drawing/2014/main" id="{8B56C081-9382-4506-88B6-8D2F92AF3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054"/>
            <a:ext cx="2093595" cy="27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enn state biax">
            <a:extLst>
              <a:ext uri="{FF2B5EF4-FFF2-40B4-BE49-F238E27FC236}">
                <a16:creationId xmlns:a16="http://schemas.microsoft.com/office/drawing/2014/main" id="{D493A7C0-E2C6-4512-AD65-0E5918DB7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96" y="622422"/>
            <a:ext cx="7050404" cy="320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C5C62-F9DF-4E63-BCFD-541CBDE4A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05" y="3827151"/>
            <a:ext cx="2611315" cy="1958486"/>
          </a:xfrm>
          <a:prstGeom prst="rect">
            <a:avLst/>
          </a:prstGeom>
        </p:spPr>
      </p:pic>
      <p:pic>
        <p:nvPicPr>
          <p:cNvPr id="3082" name="Picture 10" descr="Image result for oak ridge national lab">
            <a:extLst>
              <a:ext uri="{FF2B5EF4-FFF2-40B4-BE49-F238E27FC236}">
                <a16:creationId xmlns:a16="http://schemas.microsoft.com/office/drawing/2014/main" id="{AC8E4262-0550-4684-9088-3B80BFBF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1847"/>
            <a:ext cx="2188485" cy="112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unidata">
            <a:extLst>
              <a:ext uri="{FF2B5EF4-FFF2-40B4-BE49-F238E27FC236}">
                <a16:creationId xmlns:a16="http://schemas.microsoft.com/office/drawing/2014/main" id="{74EFE638-33A4-49A1-A1A3-07737262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31" y="5840223"/>
            <a:ext cx="937847" cy="93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nasa">
            <a:extLst>
              <a:ext uri="{FF2B5EF4-FFF2-40B4-BE49-F238E27FC236}">
                <a16:creationId xmlns:a16="http://schemas.microsoft.com/office/drawing/2014/main" id="{3472967E-7AF6-45F1-96DE-5D7A27C0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59" y="5840223"/>
            <a:ext cx="1328738" cy="10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6" descr="Image result for university of oklahoma">
            <a:extLst>
              <a:ext uri="{FF2B5EF4-FFF2-40B4-BE49-F238E27FC236}">
                <a16:creationId xmlns:a16="http://schemas.microsoft.com/office/drawing/2014/main" id="{0EA25908-ECFA-45BA-9813-2A3775AFD4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8" descr="Image result for university of oklahoma">
            <a:extLst>
              <a:ext uri="{FF2B5EF4-FFF2-40B4-BE49-F238E27FC236}">
                <a16:creationId xmlns:a16="http://schemas.microsoft.com/office/drawing/2014/main" id="{2BDBAB03-EDF4-4D1D-9691-0849639CBF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0" descr="Image result for university of oklahoma">
            <a:extLst>
              <a:ext uri="{FF2B5EF4-FFF2-40B4-BE49-F238E27FC236}">
                <a16:creationId xmlns:a16="http://schemas.microsoft.com/office/drawing/2014/main" id="{FC8B5B2F-C783-4414-8F72-3E69916830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2" descr="Image result for university of oklahoma">
            <a:extLst>
              <a:ext uri="{FF2B5EF4-FFF2-40B4-BE49-F238E27FC236}">
                <a16:creationId xmlns:a16="http://schemas.microsoft.com/office/drawing/2014/main" id="{258617ED-ECF9-4CB6-A26C-8EE4C34E7E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4" descr="Image result for ou logo">
            <a:extLst>
              <a:ext uri="{FF2B5EF4-FFF2-40B4-BE49-F238E27FC236}">
                <a16:creationId xmlns:a16="http://schemas.microsoft.com/office/drawing/2014/main" id="{5A6F3308-35BC-415A-A04F-4E8C86803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8963" y="1385888"/>
            <a:ext cx="288607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06EA1E5-58E4-48F8-9C1C-2C890A16B3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36" y="5963901"/>
            <a:ext cx="605064" cy="855548"/>
          </a:xfrm>
          <a:prstGeom prst="rect">
            <a:avLst/>
          </a:prstGeom>
        </p:spPr>
      </p:pic>
      <p:sp>
        <p:nvSpPr>
          <p:cNvPr id="16" name="AutoShape 26" descr="Image result for penn state">
            <a:extLst>
              <a:ext uri="{FF2B5EF4-FFF2-40B4-BE49-F238E27FC236}">
                <a16:creationId xmlns:a16="http://schemas.microsoft.com/office/drawing/2014/main" id="{7D27B2F2-70A7-4FA5-89D4-3B36FC37CA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9EA328-D0E1-463E-B0AB-82BC844062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09" y="6049996"/>
            <a:ext cx="1272931" cy="8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4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also run an instrument company</a:t>
            </a:r>
          </a:p>
        </p:txBody>
      </p:sp>
      <p:pic>
        <p:nvPicPr>
          <p:cNvPr id="2050" name="Picture 2" descr="Leeman Geophysical">
            <a:extLst>
              <a:ext uri="{FF2B5EF4-FFF2-40B4-BE49-F238E27FC236}">
                <a16:creationId xmlns:a16="http://schemas.microsoft.com/office/drawing/2014/main" id="{60C331EF-B8B4-4F8C-AC20-7B47D1F8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393" y="692390"/>
            <a:ext cx="2801397" cy="53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CNC770.jpg">
            <a:extLst>
              <a:ext uri="{FF2B5EF4-FFF2-40B4-BE49-F238E27FC236}">
                <a16:creationId xmlns:a16="http://schemas.microsoft.com/office/drawing/2014/main" id="{D154E30E-4B2D-45E0-88AE-842C576C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49" y="1402624"/>
            <a:ext cx="2435470" cy="243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ser.jpg">
            <a:extLst>
              <a:ext uri="{FF2B5EF4-FFF2-40B4-BE49-F238E27FC236}">
                <a16:creationId xmlns:a16="http://schemas.microsoft.com/office/drawing/2014/main" id="{77135884-1249-4D5D-8DFB-77BF139C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38" y="4085398"/>
            <a:ext cx="18383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az.jpg">
            <a:extLst>
              <a:ext uri="{FF2B5EF4-FFF2-40B4-BE49-F238E27FC236}">
                <a16:creationId xmlns:a16="http://schemas.microsoft.com/office/drawing/2014/main" id="{800293F4-2FA0-4A96-BAEC-1A00ECFC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85" y="3735710"/>
            <a:ext cx="3141614" cy="235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elder.jpg">
            <a:extLst>
              <a:ext uri="{FF2B5EF4-FFF2-40B4-BE49-F238E27FC236}">
                <a16:creationId xmlns:a16="http://schemas.microsoft.com/office/drawing/2014/main" id="{8DE81702-ECDA-47C0-A410-107A9B84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82" y="1444555"/>
            <a:ext cx="1877768" cy="212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cb.PNG">
            <a:extLst>
              <a:ext uri="{FF2B5EF4-FFF2-40B4-BE49-F238E27FC236}">
                <a16:creationId xmlns:a16="http://schemas.microsoft.com/office/drawing/2014/main" id="{62CED417-AAFA-4A8F-88B2-AA0F5108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411" y="3838094"/>
            <a:ext cx="2270730" cy="22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usion.PNG">
            <a:extLst>
              <a:ext uri="{FF2B5EF4-FFF2-40B4-BE49-F238E27FC236}">
                <a16:creationId xmlns:a16="http://schemas.microsoft.com/office/drawing/2014/main" id="{05BFAB23-FECB-432D-BF91-C14D5338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899" y="1274992"/>
            <a:ext cx="2251242" cy="227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34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Amazon Web Services comprises a HUGE suite of 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FAE33-2811-493C-A2F8-AEF273FA5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51" y="859972"/>
            <a:ext cx="5790498" cy="58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2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You’ll need to sign up for an AWS account, the free tier of services is really pretty amazing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28A4B-B526-4753-B7E2-C5B0F5341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584"/>
            <a:ext cx="9144000" cy="497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3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Specifically, today I’ll focus on the S3 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C585-F8FF-46CD-AFF6-F8601EE650D8}"/>
              </a:ext>
            </a:extLst>
          </p:cNvPr>
          <p:cNvSpPr txBox="1"/>
          <p:nvPr/>
        </p:nvSpPr>
        <p:spPr>
          <a:xfrm>
            <a:off x="108857" y="1426029"/>
            <a:ext cx="63681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Simple Storage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Up to 100 buckets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Very inexpensive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Secure</a:t>
            </a:r>
          </a:p>
        </p:txBody>
      </p:sp>
      <p:pic>
        <p:nvPicPr>
          <p:cNvPr id="15362" name="Picture 2" descr="Image result for s3 bucket">
            <a:extLst>
              <a:ext uri="{FF2B5EF4-FFF2-40B4-BE49-F238E27FC236}">
                <a16:creationId xmlns:a16="http://schemas.microsoft.com/office/drawing/2014/main" id="{9D28B4F9-EB00-4EE8-8657-2B5B7D88C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3598974"/>
            <a:ext cx="5551714" cy="325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37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S3 is an object store and is locked down by default</a:t>
            </a:r>
          </a:p>
        </p:txBody>
      </p:sp>
      <p:pic>
        <p:nvPicPr>
          <p:cNvPr id="14338" name="Picture 2" descr="Image result for object store">
            <a:extLst>
              <a:ext uri="{FF2B5EF4-FFF2-40B4-BE49-F238E27FC236}">
                <a16:creationId xmlns:a16="http://schemas.microsoft.com/office/drawing/2014/main" id="{5D9602F1-3291-4596-8C2C-6F7E3256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4" y="1926771"/>
            <a:ext cx="8128132" cy="300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5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Let’s look at cost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0A373-8022-453B-880E-EEE6D65A4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6" y="4594664"/>
            <a:ext cx="8390347" cy="2263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CCB8E8-9EF6-433A-B98C-16EC92A23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6" y="577984"/>
            <a:ext cx="8390347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most confusing part of AWS is the IAM and actually being able to get to things</a:t>
            </a:r>
          </a:p>
        </p:txBody>
      </p:sp>
      <p:pic>
        <p:nvPicPr>
          <p:cNvPr id="13314" name="Picture 2" descr="Image result for aws iam">
            <a:extLst>
              <a:ext uri="{FF2B5EF4-FFF2-40B4-BE49-F238E27FC236}">
                <a16:creationId xmlns:a16="http://schemas.microsoft.com/office/drawing/2014/main" id="{F33FA9FB-7EBC-4198-89F2-96A82C46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83" y="1969633"/>
            <a:ext cx="7296833" cy="29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41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253</Words>
  <Application>Microsoft Office PowerPoint</Application>
  <PresentationFormat>On-screen Show (4:3)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Leeman</dc:creator>
  <cp:lastModifiedBy>John Leeman</cp:lastModifiedBy>
  <cp:revision>15</cp:revision>
  <dcterms:created xsi:type="dcterms:W3CDTF">2018-06-28T13:47:30Z</dcterms:created>
  <dcterms:modified xsi:type="dcterms:W3CDTF">2018-06-28T16:00:13Z</dcterms:modified>
</cp:coreProperties>
</file>